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  <p:embeddedFont>
      <p:font typeface="La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Lato-regular.fntdata"/><Relationship Id="rId16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italic.fntdata"/><Relationship Id="rId6" Type="http://schemas.openxmlformats.org/officeDocument/2006/relationships/slide" Target="slides/slide1.xml"/><Relationship Id="rId18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2745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274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274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21" name="Google Shape;21;p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4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8" name="Google Shape;28;p4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4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4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" name="Google Shape;46;p4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key4biz.it/Smart-City-2013-02-Giappone-Smart-City-Portale-Progetti-Smart-Grid-Esposizione-215904/19917/ONTI" TargetMode="External"/><Relationship Id="rId4" Type="http://schemas.openxmlformats.org/officeDocument/2006/relationships/hyperlink" Target="https://www.key4biz.it/donne-e-smart-city-fumiko-hayashi-guida-dal-2009-la-trasformazione-digitale-di-yokohama/187220/" TargetMode="External"/><Relationship Id="rId5" Type="http://schemas.openxmlformats.org/officeDocument/2006/relationships/hyperlink" Target="https://it.wikipedia.org/wiki/Yokohama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4572000" y="1740950"/>
            <a:ext cx="4260300" cy="14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7087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HAMA</a:t>
            </a:r>
            <a:endParaRPr b="1" sz="7087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136" name="Google Shape;136;p13"/>
          <p:cNvSpPr txBox="1"/>
          <p:nvPr/>
        </p:nvSpPr>
        <p:spPr>
          <a:xfrm>
            <a:off x="1251125" y="1740950"/>
            <a:ext cx="34707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50"/>
              <a:buFont typeface="Arial"/>
              <a:buNone/>
            </a:pPr>
            <a:r>
              <a:rPr b="1" i="0" lang="it" sz="7050" u="none" cap="none" strike="noStrik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YOKO</a:t>
            </a:r>
            <a:endParaRPr b="1" i="0" sz="705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/>
          <p:nvPr>
            <p:ph type="title"/>
          </p:nvPr>
        </p:nvSpPr>
        <p:spPr>
          <a:xfrm>
            <a:off x="178725" y="345325"/>
            <a:ext cx="8680500" cy="7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" sz="2900"/>
              <a:t>COME YOKOHAMA E’ DIVENTATA RESILIENTE</a:t>
            </a:r>
            <a:endParaRPr sz="2900"/>
          </a:p>
        </p:txBody>
      </p:sp>
      <p:sp>
        <p:nvSpPr>
          <p:cNvPr id="142" name="Google Shape;142;p14"/>
          <p:cNvSpPr txBox="1"/>
          <p:nvPr>
            <p:ph idx="1" type="body"/>
          </p:nvPr>
        </p:nvSpPr>
        <p:spPr>
          <a:xfrm>
            <a:off x="3739600" y="1104925"/>
            <a:ext cx="4795800" cy="3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it" sz="1812"/>
              <a:t>NEL 2010 YOKOHAMA E’ STATA SCELTA INSIEME AD ALTRE QUATTRO CITTA’  DEL GIAPPONE PER ESSERE MODERNIZZATA E RESA PIU’ SOSTENIBILE TRAMITE IL PROGETTO JAPAN SMART CITY.</a:t>
            </a:r>
            <a:endParaRPr sz="1812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it" sz="1812"/>
              <a:t>LE ALTRE CITTA’ SONO  TOYOTA CITY, KEIHANNA E KITAKYUSHU. </a:t>
            </a:r>
            <a:endParaRPr sz="1812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it" sz="1812"/>
              <a:t>IL PROGETTO SI E’ BASATO SU QUATTRO COLONNE PORTANTI OVVERO MERCATO,INNOVAZIONE, SOCIETA’ E AMBIENTE</a:t>
            </a:r>
            <a:endParaRPr sz="1812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1245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605"/>
              <a:buNone/>
            </a:pPr>
            <a:r>
              <a:t/>
            </a:r>
            <a:endParaRPr sz="1135"/>
          </a:p>
        </p:txBody>
      </p:sp>
      <p:pic>
        <p:nvPicPr>
          <p:cNvPr id="143" name="Google Shape;14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257325"/>
            <a:ext cx="3423850" cy="256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" sz="2800"/>
              <a:t>COSA E’ STATO FATTO</a:t>
            </a:r>
            <a:endParaRPr sz="2800"/>
          </a:p>
        </p:txBody>
      </p:sp>
      <p:sp>
        <p:nvSpPr>
          <p:cNvPr id="149" name="Google Shape;149;p15"/>
          <p:cNvSpPr txBox="1"/>
          <p:nvPr>
            <p:ph idx="1" type="body"/>
          </p:nvPr>
        </p:nvSpPr>
        <p:spPr>
          <a:xfrm>
            <a:off x="3718950" y="1022875"/>
            <a:ext cx="4617300" cy="39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it" sz="1900"/>
              <a:t>SONO STATE INCENTIVATE LE AUTO ELETTRICHE E IBRIDE SOPRATUTTO GRAZIE ALLA COSTRUZIONE DI MOLTEPLICI STAZIONI DI RIFORNIMENTO .</a:t>
            </a:r>
            <a:endParaRPr sz="19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it" sz="1900"/>
              <a:t>E’ STATO ANCHE AGGIORNATO IL SISTEMA DEI TRASPORTI PUBBLICI IN MODO DA CONSENTIRE LO SPOSTAMENTO DEI QUASI QUATTRO MILIONI DI ABITANTI.</a:t>
            </a:r>
            <a:endParaRPr sz="19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 sz="1900"/>
          </a:p>
        </p:txBody>
      </p:sp>
      <p:pic>
        <p:nvPicPr>
          <p:cNvPr id="150" name="Google Shape;15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125" y="1185150"/>
            <a:ext cx="3064150" cy="196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7525" y="3300825"/>
            <a:ext cx="3137780" cy="1765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"/>
          <p:cNvSpPr txBox="1"/>
          <p:nvPr>
            <p:ph idx="1" type="body"/>
          </p:nvPr>
        </p:nvSpPr>
        <p:spPr>
          <a:xfrm>
            <a:off x="4269175" y="594425"/>
            <a:ext cx="4249800" cy="41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it" sz="1900"/>
              <a:t>NELLA CITTA’ E’ STATO ANCHE FINANZIATO L’USO DI ENERGIE SOSTENIBILI E L’OTTIMIZZAZIONE DI QUELLE GIA’ PRESENTI.</a:t>
            </a:r>
            <a:endParaRPr sz="19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r>
              <a:rPr lang="it" sz="1900"/>
              <a:t>SONO STATE ANCHE DIGITALIZZATE MOLTE OPERAZIONI COMMERCIALI E FINANZIATA LA COSTRUZIONE DI NUOVI UFFICI TANTE’ CHE HANNO RESO LA CITTA’ UN IMPORTANTE CENTRO FINANZIARIO.</a:t>
            </a:r>
            <a:endParaRPr sz="1900"/>
          </a:p>
        </p:txBody>
      </p:sp>
      <p:pic>
        <p:nvPicPr>
          <p:cNvPr id="157" name="Google Shape;15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3908625" cy="21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2419300"/>
            <a:ext cx="3518700" cy="263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"/>
          <p:cNvSpPr txBox="1"/>
          <p:nvPr/>
        </p:nvSpPr>
        <p:spPr>
          <a:xfrm>
            <a:off x="4153825" y="310450"/>
            <a:ext cx="43650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it" sz="1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UN ALTRO IMPORTANTE PROGETTO E’ STATO IL RICICLAGGIO DEI FANGHI RISULTANTI DALLA DEPURAZIONE DELLE ACQUE FOGNARIE.    </a:t>
            </a:r>
            <a:endParaRPr b="0" i="0" sz="19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it" sz="1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MENTRE PRIMA TALI FANGHI DEPURATI FINIVANO DIRETTAMENTE NELLA BAIA DI YOKOHAMA ADESSO DA ESSI VENGONO CREATI OGGETTI ORIGINALI COME VASI PER FIORI,FERTILIZZANTI, OGGETTI D’ARREDAMENTO E MATTONI.</a:t>
            </a:r>
            <a:endParaRPr b="0" i="0" sz="19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4" name="Google Shape;16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200" y="1341250"/>
            <a:ext cx="3844600" cy="188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 txBox="1"/>
          <p:nvPr>
            <p:ph type="title"/>
          </p:nvPr>
        </p:nvSpPr>
        <p:spPr>
          <a:xfrm>
            <a:off x="9413050" y="1046725"/>
            <a:ext cx="343500" cy="2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70" name="Google Shape;170;p18"/>
          <p:cNvSpPr txBox="1"/>
          <p:nvPr>
            <p:ph idx="1" type="body"/>
          </p:nvPr>
        </p:nvSpPr>
        <p:spPr>
          <a:xfrm>
            <a:off x="4132775" y="489250"/>
            <a:ext cx="4649100" cy="45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it" sz="1665"/>
              <a:t>E’ STATO SVILUPPATO UN NUOVO SISTEMA DI GESTIONE DI  ENERGIA, EFFICIENTE E INTERATTIVO,LA SMART GRID.             </a:t>
            </a:r>
            <a:endParaRPr sz="1665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it" sz="1665"/>
              <a:t>LA SMART GRID E’ IN GRADO DI RILEVARE E CONOSCERE I CONSUMI DEGLI UTENTI E VALUTARE LA CONDIZIONE DELLA RETE IN OGNI ZONA,IN MODO DA POTER SERVIRE ENERGIA IN MODO EFFICIENTE E  IN LINEA CON LE CONDIZIONI DEL SISTEMA.</a:t>
            </a:r>
            <a:endParaRPr sz="1665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rPr lang="it" sz="1665"/>
              <a:t>QUESTO PERMETTE UN USO PIU’ RAZIONALE DELL’ENERGIA E LA RISOLUZIONE DI PROBLEMATICHE QUALI IL SOVRACCARICO DELLA RETE O VARIAZIONI DI TENSIONE. </a:t>
            </a:r>
            <a:endParaRPr sz="1665"/>
          </a:p>
        </p:txBody>
      </p:sp>
      <p:pic>
        <p:nvPicPr>
          <p:cNvPr id="171" name="Google Shape;17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950" y="1141125"/>
            <a:ext cx="3827975" cy="382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77" name="Google Shape;177;p1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178" name="Google Shape;178;p19"/>
          <p:cNvSpPr txBox="1"/>
          <p:nvPr>
            <p:ph type="title"/>
          </p:nvPr>
        </p:nvSpPr>
        <p:spPr>
          <a:xfrm>
            <a:off x="4436650" y="1908050"/>
            <a:ext cx="3899700" cy="5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" sz="1700"/>
              <a:t>FONTI</a:t>
            </a:r>
            <a:endParaRPr sz="288"/>
          </a:p>
        </p:txBody>
      </p:sp>
      <p:sp>
        <p:nvSpPr>
          <p:cNvPr id="179" name="Google Shape;179;p19"/>
          <p:cNvSpPr txBox="1"/>
          <p:nvPr>
            <p:ph idx="1" type="body"/>
          </p:nvPr>
        </p:nvSpPr>
        <p:spPr>
          <a:xfrm>
            <a:off x="2762025" y="2482200"/>
            <a:ext cx="5574300" cy="26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it" u="sng">
                <a:solidFill>
                  <a:schemeClr val="hlink"/>
                </a:solidFill>
                <a:hlinkClick r:id="rId3"/>
              </a:rPr>
              <a:t>https://www.key4biz.it/Smart-City-2013-02-Giappone-Smart-City-Portale-Progetti-Smart-Grid-Esposizione-215904/19917/ONTI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it" u="sng">
                <a:solidFill>
                  <a:schemeClr val="hlink"/>
                </a:solidFill>
                <a:hlinkClick r:id="rId4"/>
              </a:rPr>
              <a:t>https://www.key4biz.it/donne-e-smart-city-fumiko-hayashi-guida-dal-2009-la-trasformazione-digitale-di-yokohama/187220/</a:t>
            </a:r>
            <a:r>
              <a:rPr lang="it"/>
              <a:t> 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it" u="sng">
                <a:solidFill>
                  <a:schemeClr val="hlink"/>
                </a:solidFill>
                <a:hlinkClick r:id="rId5"/>
              </a:rPr>
              <a:t>https://it.wikipedia.org/wiki/Yokohama</a:t>
            </a:r>
            <a:r>
              <a:rPr lang="it"/>
              <a:t>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